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431" r:id="rId2"/>
    <p:sldId id="432" r:id="rId3"/>
    <p:sldId id="423" r:id="rId4"/>
    <p:sldId id="411" r:id="rId5"/>
    <p:sldId id="407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34" r:id="rId18"/>
    <p:sldId id="424" r:id="rId19"/>
    <p:sldId id="425" r:id="rId20"/>
    <p:sldId id="428" r:id="rId21"/>
    <p:sldId id="430" r:id="rId22"/>
    <p:sldId id="429" r:id="rId23"/>
    <p:sldId id="433" r:id="rId24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0" autoAdjust="0"/>
    <p:restoredTop sz="97681" autoAdjust="0"/>
  </p:normalViewPr>
  <p:slideViewPr>
    <p:cSldViewPr>
      <p:cViewPr>
        <p:scale>
          <a:sx n="50" d="100"/>
          <a:sy n="50" d="100"/>
        </p:scale>
        <p:origin x="-242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3365CD1E-BCF5-4548-BB5D-C6774F13D11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96" tIns="48298" rIns="96596" bIns="482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5"/>
            <a:ext cx="2984870" cy="50101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5411F037-1785-4CA5-95F1-FD5B72596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29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 чтобы выросли хлебные колосья, надо много потрудиться.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«Кто с нами?»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 Ведущий и Хлебушко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F037-1785-4CA5-95F1-FD5B725964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Таня\Documents\Новая папка (3)\57875e538c43f155e8c876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04056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259632" y="3212976"/>
            <a:ext cx="6408712" cy="230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 детьми старшей группы № 15 и родителями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86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Программа «ГОРНИЦА»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Шиловская Т А\Documents\ИЗУЧЕНИЕ И ОЦЕНКА 2018-2019\15 гр ПРАЗДНИК Хлеб-всему голова  15.04.19\Хлеб всему голова - фото и видео\VID-20190418-WA0012.mp4_snapshot_00.11_[2019.04.20_09.06.36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Шиловская Т А\Documents\ИЗУЧЕНИЕ И ОЦЕНКА 2018-2019\15 гр ПРАЗДНИК Хлеб-всему голова  15.04.19\Хлеб всему голова - фото и видео\VID-20190418-WA0014.mp4_snapshot_00.11_[2019.04.20_09.07.02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812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Шиловская Т А\Documents\ИЗУЧЕНИЕ И ОЦЕНКА 2018-2019\15 гр ПРАЗДНИК Хлеб-всему голова  15.04.19\Хлеб всему голова - фото и видео\VID-20190418-WA0017.mp4_snapshot_00.12_[2019.04.20_09.08.29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981200"/>
            <a:ext cx="8312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Шиловская Т А\Documents\ИЗУЧЕНИЕ И ОЦЕНКА 2018-2019\15 гр ПРАЗДНИК Хлеб-всему голова  15.04.19\Хлеб всему голова - фото и видео\VID-20190418-WA0019.mp4_snapshot_00.10_[2019.04.20_09.10.15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905000"/>
            <a:ext cx="8312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Шиловская Т А\Documents\ИЗУЧЕНИЕ И ОЦЕНКА 2018-2019\15 гр ПРАЗДНИК Хлеб-всему голова  15.04.19\Хлеб всему голова - фото и видео\VID-20190418-WA0021.mp4_snapshot_00.21_[2019.04.20_09.11.14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" y="1981200"/>
            <a:ext cx="8174038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Шиловская Т А\Documents\ИЗУЧЕНИЕ И ОЦЕНКА 2018-2019\15 гр ПРАЗДНИК Хлеб-всему голова  15.04.19\Хлеб всему голова - фото и видео\VID-20190418-WA0021.mp4_snapshot_00.53_[2019.04.20_09.12.17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981200"/>
            <a:ext cx="8312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Шиловская Т А\Documents\ИЗУЧЕНИЕ И ОЦЕНКА 2018-2019\15 гр ПРАЗДНИК Хлеб-всему голова  15.04.19\Хлеб всему голова - фото и видео\VID-20190418-WA0023.mp4_snapshot_00.05_[2019.04.20_09.12.47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981200"/>
            <a:ext cx="8312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4572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Дипломы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для участников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детей и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Users\Шиловская Т А\Documents\ИЗУЧЕНИЕ И ОЦЕНКА 2018-2019\15 гр ПРАЗДНИК Хлеб-всему голова  15.04.19\ДИПЛОМЫ  Хлеб-всему голов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2952750" cy="3937000"/>
          </a:xfrm>
          <a:prstGeom prst="rect">
            <a:avLst/>
          </a:prstGeom>
          <a:noFill/>
        </p:spPr>
      </p:pic>
      <p:pic>
        <p:nvPicPr>
          <p:cNvPr id="2050" name="Picture 2" descr="D:\Users\Шиловская Т А\Documents\ИЗУЧЕНИЕ И ОЦЕНКА 2018-2019\15 гр ПРАЗДНИК Хлеб-всему голова  15.04.19\ДИПЛОМЫ  Хлеб-всему голова\Слай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Отзыв 2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343400" cy="2368550"/>
          </a:xfrm>
        </p:spPr>
      </p:pic>
      <p:pic>
        <p:nvPicPr>
          <p:cNvPr id="11" name="Содержимое 7" descr="Отзыв 1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191000" cy="3044825"/>
          </a:xfrm>
        </p:spPr>
      </p:pic>
      <p:sp>
        <p:nvSpPr>
          <p:cNvPr id="1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Отзывы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Содержимое 4" descr="Отзыв 3 Хлеб всему гол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419600"/>
            <a:ext cx="4191000" cy="1885950"/>
          </a:xfrm>
          <a:prstGeom prst="rect">
            <a:avLst/>
          </a:prstGeom>
        </p:spPr>
      </p:pic>
      <p:pic>
        <p:nvPicPr>
          <p:cNvPr id="14" name="Содержимое 4" descr="Отзыв 5 Хлеб всему го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029200"/>
            <a:ext cx="4191000" cy="1060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тзыв 4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343400" cy="3138488"/>
          </a:xfrm>
        </p:spPr>
      </p:pic>
      <p:pic>
        <p:nvPicPr>
          <p:cNvPr id="8" name="Содержимое 5" descr="Отзыв 6 Хлеб всему гол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4343400" cy="2121135"/>
          </a:xfrm>
          <a:prstGeom prst="rect">
            <a:avLst/>
          </a:prstGeom>
        </p:spPr>
      </p:pic>
      <p:pic>
        <p:nvPicPr>
          <p:cNvPr id="9" name="Содержимое 5" descr="Отзыв 8 Хлеб всему гол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267200"/>
            <a:ext cx="4343400" cy="2154475"/>
          </a:xfrm>
          <a:prstGeom prst="rect">
            <a:avLst/>
          </a:prstGeom>
        </p:spPr>
      </p:pic>
      <p:pic>
        <p:nvPicPr>
          <p:cNvPr id="10" name="Содержимое 4" descr="Отзыв 7 Хлеб всему го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5181600"/>
            <a:ext cx="4191000" cy="76903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4152" y="609600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Отзывы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Users\Шиловская Т А\Documents\ИЗУЧЕНИЕ И ОЦЕНКА 2018-2019\15 гр ПРАЗДНИК Хлеб-всему голова  15.04.19\ПРАЗДНИК Хлеб-всему го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537200" cy="4152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609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зыв 9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191000" cy="2378075"/>
          </a:xfrm>
        </p:spPr>
      </p:pic>
      <p:pic>
        <p:nvPicPr>
          <p:cNvPr id="6" name="Содержимое 5" descr="Отзыв 10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343400" cy="1803400"/>
          </a:xfrm>
        </p:spPr>
      </p:pic>
      <p:pic>
        <p:nvPicPr>
          <p:cNvPr id="7" name="Содержимое 4" descr="Отзыв 14 Хлеб всему гол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48200"/>
            <a:ext cx="4191000" cy="1460923"/>
          </a:xfrm>
          <a:prstGeom prst="rect">
            <a:avLst/>
          </a:prstGeom>
        </p:spPr>
      </p:pic>
      <p:pic>
        <p:nvPicPr>
          <p:cNvPr id="8" name="Содержимое 7" descr="Отзыв 13 Хлеб всему го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33800"/>
            <a:ext cx="4343400" cy="286766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4152" y="609600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Отзывы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зыв 12.1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3251200" cy="4724400"/>
          </a:xfrm>
        </p:spPr>
      </p:pic>
      <p:pic>
        <p:nvPicPr>
          <p:cNvPr id="6" name="Содержимое 5" descr="Отзыв 12.2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336925" cy="47244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4152" y="609600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Отзывы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зыв 11 Хлеб всему голов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191000" cy="3854450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4152" y="609600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Отзывы родителей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Шиловская Т А\Documents\ГОРНИЦА 2019\6982069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" y="0"/>
            <a:ext cx="913801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04664"/>
            <a:ext cx="822960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Методическая копилка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tx1"/>
                </a:solidFill>
                <a:latin typeface="Comic Sans MS" pitchFamily="66" charset="0"/>
              </a:rPr>
              <a:t>«Хлеб – всему голова»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Семейный праздник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 детьми старшей группы № 15 и родителями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</a:rPr>
              <a:t>Приложение 14. Конспект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</a:rPr>
              <a:t>Приложение 14.1. Презентация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</a:rPr>
              <a:t>Приложение 14.2. Презентация - </a:t>
            </a:r>
            <a:r>
              <a:rPr lang="ru-RU" sz="2800" i="1" dirty="0" err="1" smtClean="0">
                <a:solidFill>
                  <a:schemeClr val="tx1"/>
                </a:solidFill>
                <a:latin typeface="Comic Sans MS" pitchFamily="66" charset="0"/>
              </a:rPr>
              <a:t>фотоотчет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</a:rPr>
              <a:t>Приложение 14.3. Видео в </a:t>
            </a:r>
            <a:r>
              <a:rPr lang="ru-RU" sz="2800" i="1" dirty="0" err="1" smtClean="0">
                <a:solidFill>
                  <a:schemeClr val="tx1"/>
                </a:solidFill>
                <a:latin typeface="Comic Sans MS" pitchFamily="66" charset="0"/>
              </a:rPr>
              <a:t>Медиатеке</a:t>
            </a: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</a:rPr>
              <a:t> ДОУ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Шиловская Т А\Documents\ИЗУЧЕНИЕ И ОЦЕНКА 2018-2019\15 гр ПРАЗДНИК Хлеб-всему голова  15.04.19\Хлеб всему голова - фото и видео\VID-20190418-WA0025.mp4_snapshot_01.04_[2019.04.20_09.13.37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451272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Шиловская Т А\Documents\ИЗУЧЕНИЕ И ОЦЕНКА 2018-2019\15 гр ПРАЗДНИК Хлеб-всему голова  15.04.19\Хлеб всему голова - фото и видео\VID-20190417-WA0001.mp4_snapshot_00.29_[2019.04.20_09.01.23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728075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www.2fons.ru/pic/201406/2560x1600/2fons.ru-3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rech-deti.ru/upload/iblock/ca7/ca7f9d882fa4684a9c5c06fd611f23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2111908" cy="28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Users\Шиловская Т А\Documents\2018-2019 - ВИШЕНКА\ПРАЗДНИК Хлеб всему голова\хлеб - всему голова картинки\0_92930_59ea04b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181600"/>
            <a:ext cx="3048000" cy="14128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533400"/>
            <a:ext cx="6157912" cy="58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Шиловская Т А\Documents\ИЗУЧЕНИЕ И ОЦЕНКА 2018-2019\15 гр ПРАЗДНИК Хлеб-всему голова  15.04.19\Хлеб всему голова - фото и видео\VID-20190417-WA0002.mp4_snapshot_00.07_[2019.04.20_09.02.36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050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Шиловская Т А\Documents\ИЗУЧЕНИЕ И ОЦЕНКА 2018-2019\15 гр ПРАЗДНИК Хлеб-всему голова  15.04.19\Хлеб всему голова - фото и видео\VID-20190418-WA0006.mp4_snapshot_00.03_[2019.04.20_09.03.18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812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Шиловская Т А\Documents\ИЗУЧЕНИЕ И ОЦЕНКА 2018-2019\15 гр ПРАЗДНИК Хлеб-всему голова  15.04.19\Хлеб всему голова - фото и видео\VID-20190418-WA0008.mp4_snapshot_00.07_[2019.04.20_09.04.38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050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Шиловская Т А\Documents\ИЗУЧЕНИЕ И ОЦЕНКА 2018-2019\15 гр ПРАЗДНИК Хлеб-всему голова  15.04.19\Хлеб всему голова - фото и видео\VID-20190418-WA0010.mp4_snapshot_00.02_[2019.04.20_09.05.5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45185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43805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«Хлеб – всему голова»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Семейный праздник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 детьми старшей группы № 15 и родителями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1290</TotalTime>
  <Words>303</Words>
  <Application>Microsoft Office PowerPoint</Application>
  <PresentationFormat>Экран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Отзывы родителей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Чернецкий</dc:creator>
  <cp:lastModifiedBy>Шиловская Т А</cp:lastModifiedBy>
  <cp:revision>200</cp:revision>
  <dcterms:created xsi:type="dcterms:W3CDTF">2013-02-28T18:28:32Z</dcterms:created>
  <dcterms:modified xsi:type="dcterms:W3CDTF">2019-06-04T08:50:45Z</dcterms:modified>
</cp:coreProperties>
</file>